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03d3c8502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03d3c850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sYz1HKUrQOi3WMzEr6Ve-v9Hb40e2u1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0650" y="186700"/>
            <a:ext cx="8633824" cy="3094450"/>
            <a:chOff x="140650" y="186700"/>
            <a:chExt cx="8633824" cy="3094450"/>
          </a:xfrm>
        </p:grpSpPr>
        <p:pic>
          <p:nvPicPr>
            <p:cNvPr id="55" name="Google Shape;55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086575" y="239100"/>
              <a:ext cx="1687899" cy="12687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40650" y="186700"/>
              <a:ext cx="1505750" cy="1462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 txBox="1"/>
            <p:nvPr/>
          </p:nvSpPr>
          <p:spPr>
            <a:xfrm>
              <a:off x="1278100" y="1754450"/>
              <a:ext cx="6451200" cy="152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5000">
                  <a:solidFill>
                    <a:schemeClr val="dk2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Unlocking Letters and Sounds</a:t>
              </a:r>
              <a:endParaRPr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5000">
                  <a:solidFill>
                    <a:schemeClr val="dk2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Phase 2: Set 1</a:t>
              </a:r>
              <a:endParaRPr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16075"/>
            <a:ext cx="8839200" cy="32771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VID_20240914_154630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