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003d3c8502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003d3c8502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003d3c85be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003d3c85be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FFE599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rive.google.com/file/d/100WN_ds06M_jgntenjWtTLIwikgx1PRP/view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86575" y="239100"/>
            <a:ext cx="1687899" cy="1268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0650" y="186700"/>
            <a:ext cx="1505750" cy="146272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1278100" y="1754450"/>
            <a:ext cx="6451200" cy="152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Unlocking Letters and Sounds</a:t>
            </a:r>
            <a:endParaRPr sz="5000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Phase 2: Set 7</a:t>
            </a:r>
            <a:endParaRPr sz="5000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733101"/>
            <a:ext cx="8839199" cy="288311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021412"/>
            <a:ext cx="8839199" cy="22361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5" title="l ll ss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52400"/>
            <a:ext cx="8602134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