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003d3c850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003d3c850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003d3c85be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003d3c85b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E59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00WN_ds06M_jgntenjWtTLIwikgx1PRP/view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86575" y="239100"/>
            <a:ext cx="1687899" cy="1268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650" y="186700"/>
            <a:ext cx="1505750" cy="14627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78100" y="1754450"/>
            <a:ext cx="6451200" cy="15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Unlocking Letters and Sounds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Phase 2: Set 7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33101"/>
            <a:ext cx="8839199" cy="28831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021412"/>
            <a:ext cx="8839199" cy="2236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 title="l ll ss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8602134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