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003d3c8502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003d3c850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uFYwVduUu_diJePV9IE_N63uKUQm0ay/view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2: Set 2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21400"/>
            <a:ext cx="8839199" cy="2976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VID_20240914_154701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