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003d3c850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003d3c850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03d3c850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03d3c850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FE59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uFYwVduUu_diJePV9IE_N63uKUQm0ay/view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6575" y="239100"/>
            <a:ext cx="1687899" cy="126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50" y="186700"/>
            <a:ext cx="1505750" cy="1462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278100" y="1754450"/>
            <a:ext cx="6451200" cy="15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Unlocking Letters and Sounds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Phase 2: Set 2</a:t>
            </a:r>
            <a:endParaRPr sz="500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21400"/>
            <a:ext cx="8839199" cy="2976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733101"/>
            <a:ext cx="8839199" cy="2883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 title="VID_20240914_15470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602134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