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003d3c8502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003d3c8502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003d3c85be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003d3c85be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FFE599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ive.google.com/file/d/10f7uatVXyX_rCcdMphOS360YFy9cKmiV/view" TargetMode="Externa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86575" y="239100"/>
            <a:ext cx="1687899" cy="1268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0650" y="186700"/>
            <a:ext cx="1505750" cy="146272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1278100" y="1754450"/>
            <a:ext cx="6451200" cy="152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Unlocking Letters and Sounds</a:t>
            </a:r>
            <a:endParaRPr sz="5000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Phase 2: Set 3</a:t>
            </a:r>
            <a:endParaRPr sz="5000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733101"/>
            <a:ext cx="8839199" cy="288311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021412"/>
            <a:ext cx="8839199" cy="22273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 rotWithShape="1">
          <a:blip r:embed="rId5">
            <a:alphaModFix/>
          </a:blip>
          <a:srcRect b="49939" l="0" r="0" t="0"/>
          <a:stretch/>
        </p:blipFill>
        <p:spPr>
          <a:xfrm>
            <a:off x="152400" y="3248776"/>
            <a:ext cx="8839200" cy="74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 title="VID_20240914_155015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52400"/>
            <a:ext cx="8602134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