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f7uatVXyX_rCcdMphOS360YFy9cKmiV/view" TargetMode="Externa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78100" y="1754450"/>
            <a:ext cx="64512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2: Set 3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199" cy="2227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 rotWithShape="1">
          <a:blip r:embed="rId5">
            <a:alphaModFix/>
          </a:blip>
          <a:srcRect b="49939" l="0" r="0" t="0"/>
          <a:stretch/>
        </p:blipFill>
        <p:spPr>
          <a:xfrm>
            <a:off x="152400" y="3248776"/>
            <a:ext cx="8839200" cy="74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 title="VID_20240914_155015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