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lQ37ChIXfpD2e7v4ECXROFpkC-FlRiX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78100" y="1754450"/>
            <a:ext cx="64512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2: Set 4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199" cy="3009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ck e u r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