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003d3c850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003d3c850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003d3c85be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003d3c85be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E59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0lb24Wt-Tu62YkwKWrQqkZxnRM8P1Ndw/view" TargetMode="Externa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6575" y="239100"/>
            <a:ext cx="1687899" cy="1268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650" y="186700"/>
            <a:ext cx="1505750" cy="14627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278100" y="1754450"/>
            <a:ext cx="6451200" cy="15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Unlocking Letters and Sounds</a:t>
            </a:r>
            <a:endParaRPr sz="50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Phase 2: Set 6</a:t>
            </a:r>
            <a:endParaRPr sz="50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33101"/>
            <a:ext cx="8839199" cy="288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021412"/>
            <a:ext cx="8839200" cy="1458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2479425"/>
            <a:ext cx="8839199" cy="14661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 title="h b f ff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8602134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