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003d3c8502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003d3c8502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003d3c85be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003d3c85be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FE599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drive.google.com/file/d/10lb24Wt-Tu62YkwKWrQqkZxnRM8P1Ndw/view" TargetMode="Externa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86575" y="239100"/>
            <a:ext cx="1687899" cy="12687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0650" y="186700"/>
            <a:ext cx="1505750" cy="14627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78100" y="1754450"/>
            <a:ext cx="6451200" cy="152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00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Unlocking Letters and Sounds</a:t>
            </a:r>
            <a:endParaRPr sz="500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00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Phase 2: Set 6</a:t>
            </a:r>
            <a:endParaRPr sz="500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733101"/>
            <a:ext cx="8839199" cy="288311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021412"/>
            <a:ext cx="8839200" cy="1458012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2479425"/>
            <a:ext cx="8839199" cy="14661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 title="h b f ff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52400"/>
            <a:ext cx="8602134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