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9" roundtripDataSignature="AMtx7micHXUTMO9ihuoXt/iOF7goc2yD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Hs7Pz60gKv5oQzBhQ6FiSTEHs7yHm-4/view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GB" sz="5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b="0" i="0" sz="5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0" i="0" lang="en-GB" sz="5000" u="none" cap="none" strike="noStrike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3: Set 2</a:t>
            </a:r>
            <a:endParaRPr b="0" i="0" sz="5000" u="none" cap="none" strike="noStrike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974187"/>
            <a:ext cx="8839199" cy="2953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" title="y z zz qu.mp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