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9" roundtripDataSignature="AMtx7micHXUTMO9ihuoXt/iOF7goc2yD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E59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0Hs7Pz60gKv5oQzBhQ6FiSTEHs7yHm-4/view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86575" y="239100"/>
            <a:ext cx="1687899" cy="1268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0650" y="186700"/>
            <a:ext cx="1505750" cy="14627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1278100" y="1754450"/>
            <a:ext cx="6451200" cy="15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en-GB" sz="5000" u="none" cap="none" strike="noStrik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Unlocking Letters and Sounds</a:t>
            </a:r>
            <a:endParaRPr b="0" i="0" sz="5000" u="none" cap="none" strike="noStrike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en-GB" sz="5000" u="none" cap="none" strike="noStrik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Phase 3: Set 2</a:t>
            </a:r>
            <a:endParaRPr b="0" i="0" sz="5000" u="none" cap="none" strike="noStrike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733101"/>
            <a:ext cx="8839199" cy="28831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974187"/>
            <a:ext cx="8839199" cy="29534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3" title="y z zz qu.mp4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152400"/>
            <a:ext cx="8602134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