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03d3c85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03d3c85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-xy10mbNr5JrDeoABTw2zfdJ-KmLkeuY/view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24725" y="1649425"/>
            <a:ext cx="73866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3: Consonant Digraphs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21412"/>
            <a:ext cx="8839199" cy="2223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3245242"/>
            <a:ext cx="8839199" cy="1482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title="ch sh th th ng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