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003d3c8502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003d3c8502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003d3c85be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003d3c85be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FE599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drive.google.com/file/d/10-evazxmLCCNWpQMMZrOLp8JTVJNeLro/view" TargetMode="External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86575" y="239100"/>
            <a:ext cx="1687899" cy="1268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0650" y="186700"/>
            <a:ext cx="1505750" cy="1462725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624725" y="1649425"/>
            <a:ext cx="7386600" cy="152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0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Unlocking Letters and Sounds</a:t>
            </a:r>
            <a:endParaRPr sz="50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0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Phase 3: Vowel Digraphs</a:t>
            </a:r>
            <a:endParaRPr sz="50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33101"/>
            <a:ext cx="8839199" cy="28831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021412"/>
            <a:ext cx="8839199" cy="30305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5" title="ai ee igh oa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8602134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