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0-evazxmLCCNWpQMMZrOLp8JTVJNeLro/view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24725" y="1649425"/>
            <a:ext cx="73866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3: Vowel Digraphs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199" cy="3030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 title="ai ee igh oa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