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-qGe1_0_64u9YT-ViPTZxC0mECJEDHtW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24725" y="1649425"/>
            <a:ext cx="73866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3: Vowel Digraphs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200" cy="751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772639"/>
            <a:ext cx="8839199" cy="3009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oo oo ar or ur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