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003d3c8502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003d3c8502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003d3c85be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003d3c85be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E599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5.png"/><Relationship Id="rId5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rive.google.com/file/d/1-qGe1_0_64u9YT-ViPTZxC0mECJEDHtW/view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86575" y="239100"/>
            <a:ext cx="1687899" cy="12687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0650" y="186700"/>
            <a:ext cx="1505750" cy="14627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24725" y="1649425"/>
            <a:ext cx="7386600" cy="15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Unlocking Letters and Sounds</a:t>
            </a:r>
            <a:endParaRPr sz="50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Phase 3: Vowel Digraphs</a:t>
            </a:r>
            <a:endParaRPr sz="50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733101"/>
            <a:ext cx="8839199" cy="288311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021412"/>
            <a:ext cx="8839200" cy="751227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1772639"/>
            <a:ext cx="8839199" cy="30095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 title="oo oo ar or ur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52400"/>
            <a:ext cx="8602134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